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3"/>
  </p:notesMasterIdLst>
  <p:sldIdLst>
    <p:sldId id="256" r:id="rId2"/>
  </p:sldIdLst>
  <p:sldSz cx="8642350" cy="15125700"/>
  <p:notesSz cx="8642350" cy="15125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780">
          <p15:clr>
            <a:srgbClr val="A4A3A4"/>
          </p15:clr>
        </p15:guide>
        <p15:guide id="2" pos="16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1" d="100"/>
          <a:sy n="31" d="100"/>
        </p:scale>
        <p:origin x="2574" y="84"/>
      </p:cViewPr>
      <p:guideLst>
        <p:guide orient="horz" pos="3780"/>
        <p:guide pos="164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440675" y="1134425"/>
            <a:ext cx="5761850" cy="56721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864225" y="7184700"/>
            <a:ext cx="6913875" cy="680655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1:notes"/>
          <p:cNvSpPr txBox="1">
            <a:spLocks noGrp="1"/>
          </p:cNvSpPr>
          <p:nvPr>
            <p:ph type="body" idx="1"/>
          </p:nvPr>
        </p:nvSpPr>
        <p:spPr>
          <a:xfrm>
            <a:off x="864225" y="7184700"/>
            <a:ext cx="6913875" cy="68065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p1:notes"/>
          <p:cNvSpPr>
            <a:spLocks noGrp="1" noRot="1" noChangeAspect="1"/>
          </p:cNvSpPr>
          <p:nvPr>
            <p:ph type="sldImg" idx="2"/>
          </p:nvPr>
        </p:nvSpPr>
        <p:spPr>
          <a:xfrm>
            <a:off x="1440675" y="1134425"/>
            <a:ext cx="5761850" cy="56721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a:spcBef>
                <a:spcPts val="0"/>
              </a:spcBef>
              <a:buNone/>
              <a:defRPr sz="1800" b="0" i="0" u="none" strike="noStrike" cap="none">
                <a:solidFill>
                  <a:srgbClr val="888888"/>
                </a:solidFill>
                <a:latin typeface="Calibri"/>
                <a:ea typeface="Calibri"/>
                <a:cs typeface="Calibri"/>
                <a:sym typeface="Calibri"/>
              </a:defRPr>
            </a:lvl1pPr>
            <a:lvl2pPr marL="0" marR="0" lvl="1" indent="0" algn="r">
              <a:spcBef>
                <a:spcPts val="0"/>
              </a:spcBef>
              <a:buNone/>
              <a:defRPr sz="1800" b="0" i="0" u="none" strike="noStrike" cap="none">
                <a:solidFill>
                  <a:srgbClr val="888888"/>
                </a:solidFill>
                <a:latin typeface="Calibri"/>
                <a:ea typeface="Calibri"/>
                <a:cs typeface="Calibri"/>
                <a:sym typeface="Calibri"/>
              </a:defRPr>
            </a:lvl2pPr>
            <a:lvl3pPr marL="0" marR="0" lvl="2" indent="0" algn="r">
              <a:spcBef>
                <a:spcPts val="0"/>
              </a:spcBef>
              <a:buNone/>
              <a:defRPr sz="1800" b="0" i="0" u="none" strike="noStrike" cap="none">
                <a:solidFill>
                  <a:srgbClr val="888888"/>
                </a:solidFill>
                <a:latin typeface="Calibri"/>
                <a:ea typeface="Calibri"/>
                <a:cs typeface="Calibri"/>
                <a:sym typeface="Calibri"/>
              </a:defRPr>
            </a:lvl3pPr>
            <a:lvl4pPr marL="0" marR="0" lvl="3" indent="0" algn="r">
              <a:spcBef>
                <a:spcPts val="0"/>
              </a:spcBef>
              <a:buNone/>
              <a:defRPr sz="1800" b="0" i="0" u="none" strike="noStrike" cap="none">
                <a:solidFill>
                  <a:srgbClr val="888888"/>
                </a:solidFill>
                <a:latin typeface="Calibri"/>
                <a:ea typeface="Calibri"/>
                <a:cs typeface="Calibri"/>
                <a:sym typeface="Calibri"/>
              </a:defRPr>
            </a:lvl4pPr>
            <a:lvl5pPr marL="0" marR="0" lvl="4" indent="0" algn="r">
              <a:spcBef>
                <a:spcPts val="0"/>
              </a:spcBef>
              <a:buNone/>
              <a:defRPr sz="1800" b="0" i="0" u="none" strike="noStrike" cap="none">
                <a:solidFill>
                  <a:srgbClr val="888888"/>
                </a:solidFill>
                <a:latin typeface="Calibri"/>
                <a:ea typeface="Calibri"/>
                <a:cs typeface="Calibri"/>
                <a:sym typeface="Calibri"/>
              </a:defRPr>
            </a:lvl5pPr>
            <a:lvl6pPr marL="0" marR="0" lvl="5" indent="0" algn="r">
              <a:spcBef>
                <a:spcPts val="0"/>
              </a:spcBef>
              <a:buNone/>
              <a:defRPr sz="1800" b="0" i="0" u="none" strike="noStrike" cap="none">
                <a:solidFill>
                  <a:srgbClr val="888888"/>
                </a:solidFill>
                <a:latin typeface="Calibri"/>
                <a:ea typeface="Calibri"/>
                <a:cs typeface="Calibri"/>
                <a:sym typeface="Calibri"/>
              </a:defRPr>
            </a:lvl6pPr>
            <a:lvl7pPr marL="0" marR="0" lvl="6" indent="0" algn="r">
              <a:spcBef>
                <a:spcPts val="0"/>
              </a:spcBef>
              <a:buNone/>
              <a:defRPr sz="1800" b="0" i="0" u="none" strike="noStrike" cap="none">
                <a:solidFill>
                  <a:srgbClr val="888888"/>
                </a:solidFill>
                <a:latin typeface="Calibri"/>
                <a:ea typeface="Calibri"/>
                <a:cs typeface="Calibri"/>
                <a:sym typeface="Calibri"/>
              </a:defRPr>
            </a:lvl7pPr>
            <a:lvl8pPr marL="0" marR="0" lvl="7" indent="0" algn="r">
              <a:spcBef>
                <a:spcPts val="0"/>
              </a:spcBef>
              <a:buNone/>
              <a:defRPr sz="1800" b="0" i="0" u="none" strike="noStrike" cap="none">
                <a:solidFill>
                  <a:srgbClr val="888888"/>
                </a:solidFill>
                <a:latin typeface="Calibri"/>
                <a:ea typeface="Calibri"/>
                <a:cs typeface="Calibri"/>
                <a:sym typeface="Calibri"/>
              </a:defRPr>
            </a:lvl8pPr>
            <a:lvl9pPr marL="0" marR="0" lvl="8" indent="0" algn="r">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648176" y="4688969"/>
            <a:ext cx="7345998"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296354" y="8470395"/>
            <a:ext cx="6049645"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a:spcBef>
                <a:spcPts val="0"/>
              </a:spcBef>
              <a:buNone/>
              <a:defRPr sz="1800" b="0" i="0" u="none" strike="noStrike" cap="none">
                <a:solidFill>
                  <a:srgbClr val="888888"/>
                </a:solidFill>
                <a:latin typeface="Calibri"/>
                <a:ea typeface="Calibri"/>
                <a:cs typeface="Calibri"/>
                <a:sym typeface="Calibri"/>
              </a:defRPr>
            </a:lvl1pPr>
            <a:lvl2pPr marL="0" marR="0" lvl="1" indent="0" algn="r">
              <a:spcBef>
                <a:spcPts val="0"/>
              </a:spcBef>
              <a:buNone/>
              <a:defRPr sz="1800" b="0" i="0" u="none" strike="noStrike" cap="none">
                <a:solidFill>
                  <a:srgbClr val="888888"/>
                </a:solidFill>
                <a:latin typeface="Calibri"/>
                <a:ea typeface="Calibri"/>
                <a:cs typeface="Calibri"/>
                <a:sym typeface="Calibri"/>
              </a:defRPr>
            </a:lvl2pPr>
            <a:lvl3pPr marL="0" marR="0" lvl="2" indent="0" algn="r">
              <a:spcBef>
                <a:spcPts val="0"/>
              </a:spcBef>
              <a:buNone/>
              <a:defRPr sz="1800" b="0" i="0" u="none" strike="noStrike" cap="none">
                <a:solidFill>
                  <a:srgbClr val="888888"/>
                </a:solidFill>
                <a:latin typeface="Calibri"/>
                <a:ea typeface="Calibri"/>
                <a:cs typeface="Calibri"/>
                <a:sym typeface="Calibri"/>
              </a:defRPr>
            </a:lvl3pPr>
            <a:lvl4pPr marL="0" marR="0" lvl="3" indent="0" algn="r">
              <a:spcBef>
                <a:spcPts val="0"/>
              </a:spcBef>
              <a:buNone/>
              <a:defRPr sz="1800" b="0" i="0" u="none" strike="noStrike" cap="none">
                <a:solidFill>
                  <a:srgbClr val="888888"/>
                </a:solidFill>
                <a:latin typeface="Calibri"/>
                <a:ea typeface="Calibri"/>
                <a:cs typeface="Calibri"/>
                <a:sym typeface="Calibri"/>
              </a:defRPr>
            </a:lvl4pPr>
            <a:lvl5pPr marL="0" marR="0" lvl="4" indent="0" algn="r">
              <a:spcBef>
                <a:spcPts val="0"/>
              </a:spcBef>
              <a:buNone/>
              <a:defRPr sz="1800" b="0" i="0" u="none" strike="noStrike" cap="none">
                <a:solidFill>
                  <a:srgbClr val="888888"/>
                </a:solidFill>
                <a:latin typeface="Calibri"/>
                <a:ea typeface="Calibri"/>
                <a:cs typeface="Calibri"/>
                <a:sym typeface="Calibri"/>
              </a:defRPr>
            </a:lvl5pPr>
            <a:lvl6pPr marL="0" marR="0" lvl="5" indent="0" algn="r">
              <a:spcBef>
                <a:spcPts val="0"/>
              </a:spcBef>
              <a:buNone/>
              <a:defRPr sz="1800" b="0" i="0" u="none" strike="noStrike" cap="none">
                <a:solidFill>
                  <a:srgbClr val="888888"/>
                </a:solidFill>
                <a:latin typeface="Calibri"/>
                <a:ea typeface="Calibri"/>
                <a:cs typeface="Calibri"/>
                <a:sym typeface="Calibri"/>
              </a:defRPr>
            </a:lvl6pPr>
            <a:lvl7pPr marL="0" marR="0" lvl="6" indent="0" algn="r">
              <a:spcBef>
                <a:spcPts val="0"/>
              </a:spcBef>
              <a:buNone/>
              <a:defRPr sz="1800" b="0" i="0" u="none" strike="noStrike" cap="none">
                <a:solidFill>
                  <a:srgbClr val="888888"/>
                </a:solidFill>
                <a:latin typeface="Calibri"/>
                <a:ea typeface="Calibri"/>
                <a:cs typeface="Calibri"/>
                <a:sym typeface="Calibri"/>
              </a:defRPr>
            </a:lvl7pPr>
            <a:lvl8pPr marL="0" marR="0" lvl="7" indent="0" algn="r">
              <a:spcBef>
                <a:spcPts val="0"/>
              </a:spcBef>
              <a:buNone/>
              <a:defRPr sz="1800" b="0" i="0" u="none" strike="noStrike" cap="none">
                <a:solidFill>
                  <a:srgbClr val="888888"/>
                </a:solidFill>
                <a:latin typeface="Calibri"/>
                <a:ea typeface="Calibri"/>
                <a:cs typeface="Calibri"/>
                <a:sym typeface="Calibri"/>
              </a:defRPr>
            </a:lvl8pPr>
            <a:lvl9pPr marL="0" marR="0" lvl="8" indent="0" algn="r">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32119" y="605029"/>
            <a:ext cx="7778115"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432119" y="3478913"/>
            <a:ext cx="7778115" cy="276999"/>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a:spcBef>
                <a:spcPts val="0"/>
              </a:spcBef>
              <a:buNone/>
              <a:defRPr sz="1800" b="0" i="0" u="none" strike="noStrike" cap="none">
                <a:solidFill>
                  <a:srgbClr val="888888"/>
                </a:solidFill>
                <a:latin typeface="Calibri"/>
                <a:ea typeface="Calibri"/>
                <a:cs typeface="Calibri"/>
                <a:sym typeface="Calibri"/>
              </a:defRPr>
            </a:lvl1pPr>
            <a:lvl2pPr marL="0" marR="0" lvl="1" indent="0" algn="r">
              <a:spcBef>
                <a:spcPts val="0"/>
              </a:spcBef>
              <a:buNone/>
              <a:defRPr sz="1800" b="0" i="0" u="none" strike="noStrike" cap="none">
                <a:solidFill>
                  <a:srgbClr val="888888"/>
                </a:solidFill>
                <a:latin typeface="Calibri"/>
                <a:ea typeface="Calibri"/>
                <a:cs typeface="Calibri"/>
                <a:sym typeface="Calibri"/>
              </a:defRPr>
            </a:lvl2pPr>
            <a:lvl3pPr marL="0" marR="0" lvl="2" indent="0" algn="r">
              <a:spcBef>
                <a:spcPts val="0"/>
              </a:spcBef>
              <a:buNone/>
              <a:defRPr sz="1800" b="0" i="0" u="none" strike="noStrike" cap="none">
                <a:solidFill>
                  <a:srgbClr val="888888"/>
                </a:solidFill>
                <a:latin typeface="Calibri"/>
                <a:ea typeface="Calibri"/>
                <a:cs typeface="Calibri"/>
                <a:sym typeface="Calibri"/>
              </a:defRPr>
            </a:lvl3pPr>
            <a:lvl4pPr marL="0" marR="0" lvl="3" indent="0" algn="r">
              <a:spcBef>
                <a:spcPts val="0"/>
              </a:spcBef>
              <a:buNone/>
              <a:defRPr sz="1800" b="0" i="0" u="none" strike="noStrike" cap="none">
                <a:solidFill>
                  <a:srgbClr val="888888"/>
                </a:solidFill>
                <a:latin typeface="Calibri"/>
                <a:ea typeface="Calibri"/>
                <a:cs typeface="Calibri"/>
                <a:sym typeface="Calibri"/>
              </a:defRPr>
            </a:lvl4pPr>
            <a:lvl5pPr marL="0" marR="0" lvl="4" indent="0" algn="r">
              <a:spcBef>
                <a:spcPts val="0"/>
              </a:spcBef>
              <a:buNone/>
              <a:defRPr sz="1800" b="0" i="0" u="none" strike="noStrike" cap="none">
                <a:solidFill>
                  <a:srgbClr val="888888"/>
                </a:solidFill>
                <a:latin typeface="Calibri"/>
                <a:ea typeface="Calibri"/>
                <a:cs typeface="Calibri"/>
                <a:sym typeface="Calibri"/>
              </a:defRPr>
            </a:lvl5pPr>
            <a:lvl6pPr marL="0" marR="0" lvl="5" indent="0" algn="r">
              <a:spcBef>
                <a:spcPts val="0"/>
              </a:spcBef>
              <a:buNone/>
              <a:defRPr sz="1800" b="0" i="0" u="none" strike="noStrike" cap="none">
                <a:solidFill>
                  <a:srgbClr val="888888"/>
                </a:solidFill>
                <a:latin typeface="Calibri"/>
                <a:ea typeface="Calibri"/>
                <a:cs typeface="Calibri"/>
                <a:sym typeface="Calibri"/>
              </a:defRPr>
            </a:lvl6pPr>
            <a:lvl7pPr marL="0" marR="0" lvl="6" indent="0" algn="r">
              <a:spcBef>
                <a:spcPts val="0"/>
              </a:spcBef>
              <a:buNone/>
              <a:defRPr sz="1800" b="0" i="0" u="none" strike="noStrike" cap="none">
                <a:solidFill>
                  <a:srgbClr val="888888"/>
                </a:solidFill>
                <a:latin typeface="Calibri"/>
                <a:ea typeface="Calibri"/>
                <a:cs typeface="Calibri"/>
                <a:sym typeface="Calibri"/>
              </a:defRPr>
            </a:lvl7pPr>
            <a:lvl8pPr marL="0" marR="0" lvl="7" indent="0" algn="r">
              <a:spcBef>
                <a:spcPts val="0"/>
              </a:spcBef>
              <a:buNone/>
              <a:defRPr sz="1800" b="0" i="0" u="none" strike="noStrike" cap="none">
                <a:solidFill>
                  <a:srgbClr val="888888"/>
                </a:solidFill>
                <a:latin typeface="Calibri"/>
                <a:ea typeface="Calibri"/>
                <a:cs typeface="Calibri"/>
                <a:sym typeface="Calibri"/>
              </a:defRPr>
            </a:lvl8pPr>
            <a:lvl9pPr marL="0" marR="0" lvl="8" indent="0" algn="r">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432119" y="605029"/>
            <a:ext cx="7778115"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432118" y="3478913"/>
            <a:ext cx="3759422" cy="276999"/>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0" name="Google Shape;30;p5"/>
          <p:cNvSpPr txBox="1">
            <a:spLocks noGrp="1"/>
          </p:cNvSpPr>
          <p:nvPr>
            <p:ph type="body" idx="2"/>
          </p:nvPr>
        </p:nvSpPr>
        <p:spPr>
          <a:xfrm>
            <a:off x="4450810" y="3478913"/>
            <a:ext cx="3759422" cy="276999"/>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a:spcBef>
                <a:spcPts val="0"/>
              </a:spcBef>
              <a:buNone/>
              <a:defRPr sz="1800" b="0" i="0" u="none" strike="noStrike" cap="none">
                <a:solidFill>
                  <a:srgbClr val="888888"/>
                </a:solidFill>
                <a:latin typeface="Calibri"/>
                <a:ea typeface="Calibri"/>
                <a:cs typeface="Calibri"/>
                <a:sym typeface="Calibri"/>
              </a:defRPr>
            </a:lvl1pPr>
            <a:lvl2pPr marL="0" marR="0" lvl="1" indent="0" algn="r">
              <a:spcBef>
                <a:spcPts val="0"/>
              </a:spcBef>
              <a:buNone/>
              <a:defRPr sz="1800" b="0" i="0" u="none" strike="noStrike" cap="none">
                <a:solidFill>
                  <a:srgbClr val="888888"/>
                </a:solidFill>
                <a:latin typeface="Calibri"/>
                <a:ea typeface="Calibri"/>
                <a:cs typeface="Calibri"/>
                <a:sym typeface="Calibri"/>
              </a:defRPr>
            </a:lvl2pPr>
            <a:lvl3pPr marL="0" marR="0" lvl="2" indent="0" algn="r">
              <a:spcBef>
                <a:spcPts val="0"/>
              </a:spcBef>
              <a:buNone/>
              <a:defRPr sz="1800" b="0" i="0" u="none" strike="noStrike" cap="none">
                <a:solidFill>
                  <a:srgbClr val="888888"/>
                </a:solidFill>
                <a:latin typeface="Calibri"/>
                <a:ea typeface="Calibri"/>
                <a:cs typeface="Calibri"/>
                <a:sym typeface="Calibri"/>
              </a:defRPr>
            </a:lvl3pPr>
            <a:lvl4pPr marL="0" marR="0" lvl="3" indent="0" algn="r">
              <a:spcBef>
                <a:spcPts val="0"/>
              </a:spcBef>
              <a:buNone/>
              <a:defRPr sz="1800" b="0" i="0" u="none" strike="noStrike" cap="none">
                <a:solidFill>
                  <a:srgbClr val="888888"/>
                </a:solidFill>
                <a:latin typeface="Calibri"/>
                <a:ea typeface="Calibri"/>
                <a:cs typeface="Calibri"/>
                <a:sym typeface="Calibri"/>
              </a:defRPr>
            </a:lvl4pPr>
            <a:lvl5pPr marL="0" marR="0" lvl="4" indent="0" algn="r">
              <a:spcBef>
                <a:spcPts val="0"/>
              </a:spcBef>
              <a:buNone/>
              <a:defRPr sz="1800" b="0" i="0" u="none" strike="noStrike" cap="none">
                <a:solidFill>
                  <a:srgbClr val="888888"/>
                </a:solidFill>
                <a:latin typeface="Calibri"/>
                <a:ea typeface="Calibri"/>
                <a:cs typeface="Calibri"/>
                <a:sym typeface="Calibri"/>
              </a:defRPr>
            </a:lvl5pPr>
            <a:lvl6pPr marL="0" marR="0" lvl="5" indent="0" algn="r">
              <a:spcBef>
                <a:spcPts val="0"/>
              </a:spcBef>
              <a:buNone/>
              <a:defRPr sz="1800" b="0" i="0" u="none" strike="noStrike" cap="none">
                <a:solidFill>
                  <a:srgbClr val="888888"/>
                </a:solidFill>
                <a:latin typeface="Calibri"/>
                <a:ea typeface="Calibri"/>
                <a:cs typeface="Calibri"/>
                <a:sym typeface="Calibri"/>
              </a:defRPr>
            </a:lvl6pPr>
            <a:lvl7pPr marL="0" marR="0" lvl="6" indent="0" algn="r">
              <a:spcBef>
                <a:spcPts val="0"/>
              </a:spcBef>
              <a:buNone/>
              <a:defRPr sz="1800" b="0" i="0" u="none" strike="noStrike" cap="none">
                <a:solidFill>
                  <a:srgbClr val="888888"/>
                </a:solidFill>
                <a:latin typeface="Calibri"/>
                <a:ea typeface="Calibri"/>
                <a:cs typeface="Calibri"/>
                <a:sym typeface="Calibri"/>
              </a:defRPr>
            </a:lvl7pPr>
            <a:lvl8pPr marL="0" marR="0" lvl="7" indent="0" algn="r">
              <a:spcBef>
                <a:spcPts val="0"/>
              </a:spcBef>
              <a:buNone/>
              <a:defRPr sz="1800" b="0" i="0" u="none" strike="noStrike" cap="none">
                <a:solidFill>
                  <a:srgbClr val="888888"/>
                </a:solidFill>
                <a:latin typeface="Calibri"/>
                <a:ea typeface="Calibri"/>
                <a:cs typeface="Calibri"/>
                <a:sym typeface="Calibri"/>
              </a:defRPr>
            </a:lvl8pPr>
            <a:lvl9pPr marL="0" marR="0" lvl="8" indent="0" algn="r">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432119" y="605029"/>
            <a:ext cx="7778115"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6"/>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a:spcBef>
                <a:spcPts val="0"/>
              </a:spcBef>
              <a:buNone/>
              <a:defRPr sz="1800" b="0" i="0" u="none" strike="noStrike" cap="none">
                <a:solidFill>
                  <a:srgbClr val="888888"/>
                </a:solidFill>
                <a:latin typeface="Calibri"/>
                <a:ea typeface="Calibri"/>
                <a:cs typeface="Calibri"/>
                <a:sym typeface="Calibri"/>
              </a:defRPr>
            </a:lvl1pPr>
            <a:lvl2pPr marL="0" marR="0" lvl="1" indent="0" algn="r">
              <a:spcBef>
                <a:spcPts val="0"/>
              </a:spcBef>
              <a:buNone/>
              <a:defRPr sz="1800" b="0" i="0" u="none" strike="noStrike" cap="none">
                <a:solidFill>
                  <a:srgbClr val="888888"/>
                </a:solidFill>
                <a:latin typeface="Calibri"/>
                <a:ea typeface="Calibri"/>
                <a:cs typeface="Calibri"/>
                <a:sym typeface="Calibri"/>
              </a:defRPr>
            </a:lvl2pPr>
            <a:lvl3pPr marL="0" marR="0" lvl="2" indent="0" algn="r">
              <a:spcBef>
                <a:spcPts val="0"/>
              </a:spcBef>
              <a:buNone/>
              <a:defRPr sz="1800" b="0" i="0" u="none" strike="noStrike" cap="none">
                <a:solidFill>
                  <a:srgbClr val="888888"/>
                </a:solidFill>
                <a:latin typeface="Calibri"/>
                <a:ea typeface="Calibri"/>
                <a:cs typeface="Calibri"/>
                <a:sym typeface="Calibri"/>
              </a:defRPr>
            </a:lvl3pPr>
            <a:lvl4pPr marL="0" marR="0" lvl="3" indent="0" algn="r">
              <a:spcBef>
                <a:spcPts val="0"/>
              </a:spcBef>
              <a:buNone/>
              <a:defRPr sz="1800" b="0" i="0" u="none" strike="noStrike" cap="none">
                <a:solidFill>
                  <a:srgbClr val="888888"/>
                </a:solidFill>
                <a:latin typeface="Calibri"/>
                <a:ea typeface="Calibri"/>
                <a:cs typeface="Calibri"/>
                <a:sym typeface="Calibri"/>
              </a:defRPr>
            </a:lvl4pPr>
            <a:lvl5pPr marL="0" marR="0" lvl="4" indent="0" algn="r">
              <a:spcBef>
                <a:spcPts val="0"/>
              </a:spcBef>
              <a:buNone/>
              <a:defRPr sz="1800" b="0" i="0" u="none" strike="noStrike" cap="none">
                <a:solidFill>
                  <a:srgbClr val="888888"/>
                </a:solidFill>
                <a:latin typeface="Calibri"/>
                <a:ea typeface="Calibri"/>
                <a:cs typeface="Calibri"/>
                <a:sym typeface="Calibri"/>
              </a:defRPr>
            </a:lvl5pPr>
            <a:lvl6pPr marL="0" marR="0" lvl="5" indent="0" algn="r">
              <a:spcBef>
                <a:spcPts val="0"/>
              </a:spcBef>
              <a:buNone/>
              <a:defRPr sz="1800" b="0" i="0" u="none" strike="noStrike" cap="none">
                <a:solidFill>
                  <a:srgbClr val="888888"/>
                </a:solidFill>
                <a:latin typeface="Calibri"/>
                <a:ea typeface="Calibri"/>
                <a:cs typeface="Calibri"/>
                <a:sym typeface="Calibri"/>
              </a:defRPr>
            </a:lvl6pPr>
            <a:lvl7pPr marL="0" marR="0" lvl="6" indent="0" algn="r">
              <a:spcBef>
                <a:spcPts val="0"/>
              </a:spcBef>
              <a:buNone/>
              <a:defRPr sz="1800" b="0" i="0" u="none" strike="noStrike" cap="none">
                <a:solidFill>
                  <a:srgbClr val="888888"/>
                </a:solidFill>
                <a:latin typeface="Calibri"/>
                <a:ea typeface="Calibri"/>
                <a:cs typeface="Calibri"/>
                <a:sym typeface="Calibri"/>
              </a:defRPr>
            </a:lvl7pPr>
            <a:lvl8pPr marL="0" marR="0" lvl="7" indent="0" algn="r">
              <a:spcBef>
                <a:spcPts val="0"/>
              </a:spcBef>
              <a:buNone/>
              <a:defRPr sz="1800" b="0" i="0" u="none" strike="noStrike" cap="none">
                <a:solidFill>
                  <a:srgbClr val="888888"/>
                </a:solidFill>
                <a:latin typeface="Calibri"/>
                <a:ea typeface="Calibri"/>
                <a:cs typeface="Calibri"/>
                <a:sym typeface="Calibri"/>
              </a:defRPr>
            </a:lvl8pPr>
            <a:lvl9pPr marL="0" marR="0" lvl="8" indent="0" algn="r">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32119" y="605029"/>
            <a:ext cx="7778115" cy="276999"/>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32119" y="3478913"/>
            <a:ext cx="7778115" cy="276999"/>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1"/>
          <p:cNvSpPr txBox="1">
            <a:spLocks noGrp="1"/>
          </p:cNvSpPr>
          <p:nvPr>
            <p:ph type="ftr" idx="11"/>
          </p:nvPr>
        </p:nvSpPr>
        <p:spPr>
          <a:xfrm>
            <a:off x="2938399" y="14066903"/>
            <a:ext cx="2765552" cy="276999"/>
          </a:xfrm>
          <a:prstGeom prst="rect">
            <a:avLst/>
          </a:prstGeom>
          <a:noFill/>
          <a:ln>
            <a:noFill/>
          </a:ln>
        </p:spPr>
        <p:txBody>
          <a:bodyPr spcFirstLastPara="1" wrap="square" lIns="0" tIns="0" rIns="0" bIns="0" anchor="t" anchorCtr="0">
            <a:no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dt" idx="10"/>
          </p:nvPr>
        </p:nvSpPr>
        <p:spPr>
          <a:xfrm>
            <a:off x="432119" y="14066903"/>
            <a:ext cx="1987741" cy="276999"/>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222493" y="14066903"/>
            <a:ext cx="1987741" cy="276999"/>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2"/>
        <p:cNvGrpSpPr/>
        <p:nvPr/>
      </p:nvGrpSpPr>
      <p:grpSpPr>
        <a:xfrm>
          <a:off x="0" y="0"/>
          <a:ext cx="0" cy="0"/>
          <a:chOff x="0" y="0"/>
          <a:chExt cx="0" cy="0"/>
        </a:xfrm>
      </p:grpSpPr>
      <p:pic>
        <p:nvPicPr>
          <p:cNvPr id="43" name="Google Shape;43;p7"/>
          <p:cNvPicPr preferRelativeResize="0"/>
          <p:nvPr/>
        </p:nvPicPr>
        <p:blipFill>
          <a:blip r:embed="rId3">
            <a:alphaModFix/>
          </a:blip>
          <a:stretch>
            <a:fillRect/>
          </a:stretch>
        </p:blipFill>
        <p:spPr>
          <a:xfrm>
            <a:off x="1005436" y="9245977"/>
            <a:ext cx="3843439" cy="3596375"/>
          </a:xfrm>
          <a:prstGeom prst="rect">
            <a:avLst/>
          </a:prstGeom>
          <a:noFill/>
          <a:ln>
            <a:noFill/>
          </a:ln>
        </p:spPr>
      </p:pic>
      <p:sp>
        <p:nvSpPr>
          <p:cNvPr id="44" name="Google Shape;44;p7"/>
          <p:cNvSpPr/>
          <p:nvPr/>
        </p:nvSpPr>
        <p:spPr>
          <a:xfrm>
            <a:off x="-14075" y="0"/>
            <a:ext cx="8670512" cy="1279324"/>
          </a:xfrm>
          <a:custGeom>
            <a:avLst/>
            <a:gdLst/>
            <a:ahLst/>
            <a:cxnLst/>
            <a:rect l="l" t="t" r="r" b="b"/>
            <a:pathLst>
              <a:path w="5070475" h="584834" extrusionOk="0">
                <a:moveTo>
                  <a:pt x="0" y="584695"/>
                </a:moveTo>
                <a:lnTo>
                  <a:pt x="5070475" y="584695"/>
                </a:lnTo>
                <a:lnTo>
                  <a:pt x="5070475" y="0"/>
                </a:lnTo>
                <a:lnTo>
                  <a:pt x="0" y="0"/>
                </a:lnTo>
                <a:lnTo>
                  <a:pt x="0" y="584695"/>
                </a:lnTo>
                <a:close/>
              </a:path>
            </a:pathLst>
          </a:custGeom>
          <a:solidFill>
            <a:srgbClr val="2D9A4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3152" b="0" i="0" u="none" strike="noStrike" cap="none">
              <a:solidFill>
                <a:schemeClr val="dk1"/>
              </a:solidFill>
              <a:latin typeface="Calibri"/>
              <a:ea typeface="Calibri"/>
              <a:cs typeface="Calibri"/>
              <a:sym typeface="Calibri"/>
            </a:endParaRPr>
          </a:p>
        </p:txBody>
      </p:sp>
      <p:sp>
        <p:nvSpPr>
          <p:cNvPr id="45" name="Google Shape;45;p7"/>
          <p:cNvSpPr/>
          <p:nvPr/>
        </p:nvSpPr>
        <p:spPr>
          <a:xfrm>
            <a:off x="-14863" y="12235225"/>
            <a:ext cx="4848863" cy="588502"/>
          </a:xfrm>
          <a:custGeom>
            <a:avLst/>
            <a:gdLst/>
            <a:ahLst/>
            <a:cxnLst/>
            <a:rect l="l" t="t" r="r" b="b"/>
            <a:pathLst>
              <a:path w="5525770" h="467994" extrusionOk="0">
                <a:moveTo>
                  <a:pt x="0" y="467893"/>
                </a:moveTo>
                <a:lnTo>
                  <a:pt x="5525452" y="467893"/>
                </a:lnTo>
                <a:lnTo>
                  <a:pt x="5525452" y="0"/>
                </a:lnTo>
                <a:lnTo>
                  <a:pt x="0" y="0"/>
                </a:lnTo>
                <a:lnTo>
                  <a:pt x="0" y="467893"/>
                </a:lnTo>
                <a:close/>
              </a:path>
            </a:pathLst>
          </a:custGeom>
          <a:solidFill>
            <a:srgbClr val="005EB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3152" b="0" i="0" u="none" strike="noStrike" cap="none">
              <a:solidFill>
                <a:schemeClr val="dk1"/>
              </a:solidFill>
              <a:latin typeface="Calibri"/>
              <a:ea typeface="Calibri"/>
              <a:cs typeface="Calibri"/>
              <a:sym typeface="Calibri"/>
            </a:endParaRPr>
          </a:p>
        </p:txBody>
      </p:sp>
      <p:sp>
        <p:nvSpPr>
          <p:cNvPr id="46" name="Google Shape;46;p7"/>
          <p:cNvSpPr/>
          <p:nvPr/>
        </p:nvSpPr>
        <p:spPr>
          <a:xfrm>
            <a:off x="-14876" y="12842359"/>
            <a:ext cx="5752044" cy="588502"/>
          </a:xfrm>
          <a:custGeom>
            <a:avLst/>
            <a:gdLst/>
            <a:ahLst/>
            <a:cxnLst/>
            <a:rect l="l" t="t" r="r" b="b"/>
            <a:pathLst>
              <a:path w="5824855" h="467994" extrusionOk="0">
                <a:moveTo>
                  <a:pt x="0" y="467893"/>
                </a:moveTo>
                <a:lnTo>
                  <a:pt x="5824550" y="467893"/>
                </a:lnTo>
                <a:lnTo>
                  <a:pt x="5824550" y="0"/>
                </a:lnTo>
                <a:lnTo>
                  <a:pt x="0" y="0"/>
                </a:lnTo>
                <a:lnTo>
                  <a:pt x="0" y="467893"/>
                </a:lnTo>
                <a:close/>
              </a:path>
            </a:pathLst>
          </a:custGeom>
          <a:solidFill>
            <a:srgbClr val="005EB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3152" b="0" i="0" u="none" strike="noStrike" cap="none">
              <a:solidFill>
                <a:schemeClr val="dk1"/>
              </a:solidFill>
              <a:latin typeface="Calibri"/>
              <a:ea typeface="Calibri"/>
              <a:cs typeface="Calibri"/>
              <a:sym typeface="Calibri"/>
            </a:endParaRPr>
          </a:p>
        </p:txBody>
      </p:sp>
      <p:sp>
        <p:nvSpPr>
          <p:cNvPr id="47" name="Google Shape;47;p7"/>
          <p:cNvSpPr/>
          <p:nvPr/>
        </p:nvSpPr>
        <p:spPr>
          <a:xfrm>
            <a:off x="157666" y="12235230"/>
            <a:ext cx="8672100" cy="1961700"/>
          </a:xfrm>
          <a:prstGeom prst="rect">
            <a:avLst/>
          </a:prstGeom>
          <a:noFill/>
          <a:ln>
            <a:noFill/>
          </a:ln>
        </p:spPr>
        <p:txBody>
          <a:bodyPr spcFirstLastPara="1" wrap="square" lIns="0" tIns="22225" rIns="0" bIns="0" anchor="t" anchorCtr="0">
            <a:noAutofit/>
          </a:bodyPr>
          <a:lstStyle/>
          <a:p>
            <a:pPr marL="22228" marR="8892" lvl="0" indent="0" algn="l" rtl="0">
              <a:spcBef>
                <a:spcPts val="0"/>
              </a:spcBef>
              <a:spcAft>
                <a:spcPts val="0"/>
              </a:spcAft>
              <a:buNone/>
            </a:pPr>
            <a:r>
              <a:rPr lang="en-US" sz="3400" b="1" i="0" u="none" strike="noStrike" cap="none">
                <a:solidFill>
                  <a:schemeClr val="lt1"/>
                </a:solidFill>
                <a:latin typeface="Arial"/>
                <a:ea typeface="Arial"/>
                <a:cs typeface="Arial"/>
                <a:sym typeface="Arial"/>
              </a:rPr>
              <a:t>Un mensaje saludable  </a:t>
            </a:r>
            <a:endParaRPr sz="3400" b="1">
              <a:solidFill>
                <a:schemeClr val="lt1"/>
              </a:solidFill>
            </a:endParaRPr>
          </a:p>
          <a:p>
            <a:pPr marL="22229" marR="8893" lvl="0" indent="0" algn="l" rtl="0">
              <a:spcBef>
                <a:spcPts val="0"/>
              </a:spcBef>
              <a:spcAft>
                <a:spcPts val="0"/>
              </a:spcAft>
              <a:buNone/>
            </a:pPr>
            <a:r>
              <a:rPr lang="en-US" sz="3400" b="1" i="0" u="none" strike="noStrike" cap="none">
                <a:solidFill>
                  <a:schemeClr val="lt1"/>
                </a:solidFill>
                <a:latin typeface="Arial"/>
                <a:ea typeface="Arial"/>
                <a:cs typeface="Arial"/>
                <a:sym typeface="Arial"/>
              </a:rPr>
              <a:t>por un objetivo común</a:t>
            </a:r>
            <a:endParaRPr sz="3400" b="0" i="0" u="none" strike="noStrike" cap="none">
              <a:solidFill>
                <a:schemeClr val="lt1"/>
              </a:solidFill>
              <a:latin typeface="Arial"/>
              <a:ea typeface="Arial"/>
              <a:cs typeface="Arial"/>
              <a:sym typeface="Arial"/>
            </a:endParaRPr>
          </a:p>
        </p:txBody>
      </p:sp>
      <p:pic>
        <p:nvPicPr>
          <p:cNvPr id="48" name="Google Shape;48;p7"/>
          <p:cNvPicPr preferRelativeResize="0"/>
          <p:nvPr/>
        </p:nvPicPr>
        <p:blipFill rotWithShape="1">
          <a:blip r:embed="rId4">
            <a:alphaModFix/>
          </a:blip>
          <a:srcRect/>
          <a:stretch/>
        </p:blipFill>
        <p:spPr>
          <a:xfrm>
            <a:off x="5737175" y="9777032"/>
            <a:ext cx="2905175" cy="5362642"/>
          </a:xfrm>
          <a:prstGeom prst="rect">
            <a:avLst/>
          </a:prstGeom>
          <a:noFill/>
          <a:ln>
            <a:noFill/>
          </a:ln>
        </p:spPr>
      </p:pic>
      <p:sp>
        <p:nvSpPr>
          <p:cNvPr id="49" name="Google Shape;49;p7"/>
          <p:cNvSpPr/>
          <p:nvPr/>
        </p:nvSpPr>
        <p:spPr>
          <a:xfrm>
            <a:off x="0" y="13701950"/>
            <a:ext cx="5457866" cy="1424505"/>
          </a:xfrm>
          <a:custGeom>
            <a:avLst/>
            <a:gdLst/>
            <a:ahLst/>
            <a:cxnLst/>
            <a:rect l="l" t="t" r="r" b="b"/>
            <a:pathLst>
              <a:path w="7325994" h="1022984" extrusionOk="0">
                <a:moveTo>
                  <a:pt x="0" y="1022769"/>
                </a:moveTo>
                <a:lnTo>
                  <a:pt x="7325982" y="1022769"/>
                </a:lnTo>
                <a:lnTo>
                  <a:pt x="7325982" y="0"/>
                </a:lnTo>
                <a:lnTo>
                  <a:pt x="0" y="0"/>
                </a:lnTo>
                <a:lnTo>
                  <a:pt x="0" y="1022769"/>
                </a:lnTo>
                <a:close/>
              </a:path>
            </a:pathLst>
          </a:custGeom>
          <a:solidFill>
            <a:srgbClr val="FEDB36"/>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3152" b="0" i="0" u="none" strike="noStrike" cap="none">
              <a:solidFill>
                <a:schemeClr val="dk1"/>
              </a:solidFill>
              <a:latin typeface="Calibri"/>
              <a:ea typeface="Calibri"/>
              <a:cs typeface="Calibri"/>
              <a:sym typeface="Calibri"/>
            </a:endParaRPr>
          </a:p>
        </p:txBody>
      </p:sp>
      <p:sp>
        <p:nvSpPr>
          <p:cNvPr id="50" name="Google Shape;50;p7"/>
          <p:cNvSpPr/>
          <p:nvPr/>
        </p:nvSpPr>
        <p:spPr>
          <a:xfrm>
            <a:off x="436700" y="13676125"/>
            <a:ext cx="4848900" cy="588300"/>
          </a:xfrm>
          <a:prstGeom prst="rect">
            <a:avLst/>
          </a:prstGeom>
          <a:noFill/>
          <a:ln>
            <a:noFill/>
          </a:ln>
        </p:spPr>
        <p:txBody>
          <a:bodyPr spcFirstLastPara="1" wrap="square" lIns="0" tIns="22225" rIns="0" bIns="0" anchor="t" anchorCtr="0">
            <a:noAutofit/>
          </a:bodyPr>
          <a:lstStyle/>
          <a:p>
            <a:pPr marL="22229" marR="0" lvl="0" indent="0" algn="l" rtl="0">
              <a:spcBef>
                <a:spcPts val="0"/>
              </a:spcBef>
              <a:spcAft>
                <a:spcPts val="0"/>
              </a:spcAft>
              <a:buNone/>
            </a:pPr>
            <a:r>
              <a:rPr lang="en-US" sz="3853" b="1" i="0" u="none" strike="noStrike" cap="none">
                <a:solidFill>
                  <a:srgbClr val="005EB8"/>
                </a:solidFill>
                <a:latin typeface="Arial"/>
                <a:ea typeface="Arial"/>
                <a:cs typeface="Arial"/>
                <a:sym typeface="Arial"/>
              </a:rPr>
              <a:t>#</a:t>
            </a:r>
            <a:r>
              <a:rPr lang="en-US" sz="3453" b="1" i="0" u="none" strike="noStrike" cap="none">
                <a:solidFill>
                  <a:srgbClr val="005EB8"/>
                </a:solidFill>
                <a:latin typeface="Arial"/>
                <a:ea typeface="Arial"/>
                <a:cs typeface="Arial"/>
                <a:sym typeface="Arial"/>
              </a:rPr>
              <a:t>1MensajeSaludable</a:t>
            </a:r>
            <a:endParaRPr sz="3453" b="0" i="0" u="none" strike="noStrike" cap="none">
              <a:solidFill>
                <a:schemeClr val="dk1"/>
              </a:solidFill>
              <a:latin typeface="Arial"/>
              <a:ea typeface="Arial"/>
              <a:cs typeface="Arial"/>
              <a:sym typeface="Arial"/>
            </a:endParaRPr>
          </a:p>
        </p:txBody>
      </p:sp>
      <p:sp>
        <p:nvSpPr>
          <p:cNvPr id="51" name="Google Shape;51;p7"/>
          <p:cNvSpPr/>
          <p:nvPr/>
        </p:nvSpPr>
        <p:spPr>
          <a:xfrm>
            <a:off x="1836975" y="14189800"/>
            <a:ext cx="3182700" cy="448800"/>
          </a:xfrm>
          <a:prstGeom prst="rect">
            <a:avLst/>
          </a:prstGeom>
          <a:noFill/>
          <a:ln>
            <a:noFill/>
          </a:ln>
        </p:spPr>
        <p:txBody>
          <a:bodyPr spcFirstLastPara="1" wrap="square" lIns="0" tIns="22225" rIns="0" bIns="0" anchor="t" anchorCtr="0">
            <a:noAutofit/>
          </a:bodyPr>
          <a:lstStyle/>
          <a:p>
            <a:pPr marL="22229" marR="0" lvl="0" indent="0" algn="l" rtl="0">
              <a:spcBef>
                <a:spcPts val="0"/>
              </a:spcBef>
              <a:spcAft>
                <a:spcPts val="0"/>
              </a:spcAft>
              <a:buNone/>
            </a:pPr>
            <a:r>
              <a:rPr lang="en-US" sz="2375" b="0" i="0" u="none" strike="noStrike" cap="none">
                <a:solidFill>
                  <a:srgbClr val="2D2925"/>
                </a:solidFill>
                <a:latin typeface="Arial"/>
                <a:ea typeface="Arial"/>
                <a:cs typeface="Arial"/>
                <a:sym typeface="Arial"/>
              </a:rPr>
              <a:t>Universi</a:t>
            </a:r>
            <a:r>
              <a:rPr lang="en-US" sz="2375">
                <a:solidFill>
                  <a:srgbClr val="2D2925"/>
                </a:solidFill>
              </a:rPr>
              <a:t>d</a:t>
            </a:r>
            <a:r>
              <a:rPr lang="en-US" sz="2375" b="0" i="0" u="none" strike="noStrike" cap="none">
                <a:solidFill>
                  <a:srgbClr val="2D2925"/>
                </a:solidFill>
                <a:latin typeface="Arial"/>
                <a:ea typeface="Arial"/>
                <a:cs typeface="Arial"/>
                <a:sym typeface="Arial"/>
              </a:rPr>
              <a:t>a</a:t>
            </a:r>
            <a:r>
              <a:rPr lang="en-US" sz="2375">
                <a:solidFill>
                  <a:srgbClr val="2D2925"/>
                </a:solidFill>
              </a:rPr>
              <a:t>d</a:t>
            </a:r>
            <a:r>
              <a:rPr lang="en-US" sz="2375" b="0" i="0" u="none" strike="noStrike" cap="none">
                <a:solidFill>
                  <a:srgbClr val="2D2925"/>
                </a:solidFill>
                <a:latin typeface="Arial"/>
                <a:ea typeface="Arial"/>
                <a:cs typeface="Arial"/>
                <a:sym typeface="Arial"/>
              </a:rPr>
              <a:t> de </a:t>
            </a:r>
            <a:r>
              <a:rPr lang="en-US" sz="2375">
                <a:solidFill>
                  <a:srgbClr val="2D2925"/>
                </a:solidFill>
              </a:rPr>
              <a:t>Alcalá</a:t>
            </a:r>
            <a:endParaRPr sz="2375" b="0" i="0" u="none" strike="noStrike" cap="none">
              <a:solidFill>
                <a:schemeClr val="dk1"/>
              </a:solidFill>
              <a:latin typeface="Arial"/>
              <a:ea typeface="Arial"/>
              <a:cs typeface="Arial"/>
              <a:sym typeface="Arial"/>
            </a:endParaRPr>
          </a:p>
        </p:txBody>
      </p:sp>
      <p:sp>
        <p:nvSpPr>
          <p:cNvPr id="52" name="Google Shape;52;p7"/>
          <p:cNvSpPr/>
          <p:nvPr/>
        </p:nvSpPr>
        <p:spPr>
          <a:xfrm>
            <a:off x="3954550" y="14901900"/>
            <a:ext cx="4687800" cy="223800"/>
          </a:xfrm>
          <a:prstGeom prst="rect">
            <a:avLst/>
          </a:prstGeom>
          <a:noFill/>
          <a:ln>
            <a:noFill/>
          </a:ln>
        </p:spPr>
        <p:txBody>
          <a:bodyPr spcFirstLastPara="1" wrap="square" lIns="0" tIns="22225" rIns="0" bIns="0" anchor="t" anchorCtr="0">
            <a:noAutofit/>
          </a:bodyPr>
          <a:lstStyle/>
          <a:p>
            <a:pPr marL="22229" marR="0" lvl="0" indent="0" algn="r" rtl="0">
              <a:spcBef>
                <a:spcPts val="0"/>
              </a:spcBef>
              <a:spcAft>
                <a:spcPts val="0"/>
              </a:spcAft>
              <a:buNone/>
            </a:pPr>
            <a:r>
              <a:rPr lang="en-US" sz="1100">
                <a:solidFill>
                  <a:schemeClr val="lt1"/>
                </a:solidFill>
              </a:rPr>
              <a:t>Diseño: Universidad de Alcalá</a:t>
            </a:r>
            <a:endParaRPr sz="1125">
              <a:solidFill>
                <a:schemeClr val="lt1"/>
              </a:solidFill>
            </a:endParaRPr>
          </a:p>
        </p:txBody>
      </p:sp>
      <p:sp>
        <p:nvSpPr>
          <p:cNvPr id="53" name="Google Shape;53;p7"/>
          <p:cNvSpPr/>
          <p:nvPr/>
        </p:nvSpPr>
        <p:spPr>
          <a:xfrm>
            <a:off x="359800" y="132700"/>
            <a:ext cx="8561700" cy="1279200"/>
          </a:xfrm>
          <a:prstGeom prst="rect">
            <a:avLst/>
          </a:prstGeom>
          <a:noFill/>
          <a:ln>
            <a:noFill/>
          </a:ln>
        </p:spPr>
        <p:txBody>
          <a:bodyPr spcFirstLastPara="1" wrap="square" lIns="0" tIns="22225" rIns="0" bIns="0" anchor="t" anchorCtr="0">
            <a:noAutofit/>
          </a:bodyPr>
          <a:lstStyle/>
          <a:p>
            <a:pPr marL="22229" marR="0" lvl="0" indent="0" algn="l" rtl="0">
              <a:spcBef>
                <a:spcPts val="0"/>
              </a:spcBef>
              <a:spcAft>
                <a:spcPts val="0"/>
              </a:spcAft>
              <a:buNone/>
            </a:pPr>
            <a:r>
              <a:rPr lang="en-US" sz="5903" b="1">
                <a:solidFill>
                  <a:srgbClr val="FFFFFF"/>
                </a:solidFill>
                <a:latin typeface="Times New Roman"/>
                <a:ea typeface="Times New Roman"/>
                <a:cs typeface="Times New Roman"/>
                <a:sym typeface="Times New Roman"/>
              </a:rPr>
              <a:t>Por una Universidad 0,0</a:t>
            </a:r>
            <a:endParaRPr sz="2052" i="0" u="none" strike="noStrike" cap="none">
              <a:solidFill>
                <a:schemeClr val="dk1"/>
              </a:solidFill>
              <a:latin typeface="Times New Roman"/>
              <a:ea typeface="Times New Roman"/>
              <a:cs typeface="Times New Roman"/>
              <a:sym typeface="Times New Roman"/>
            </a:endParaRPr>
          </a:p>
          <a:p>
            <a:pPr marL="22229" marR="0" lvl="0" indent="0" algn="l" rtl="0">
              <a:spcBef>
                <a:spcPts val="175"/>
              </a:spcBef>
              <a:spcAft>
                <a:spcPts val="0"/>
              </a:spcAft>
              <a:buNone/>
            </a:pPr>
            <a:endParaRPr sz="7003" b="0" i="0" u="none" strike="noStrike" cap="none">
              <a:solidFill>
                <a:schemeClr val="dk1"/>
              </a:solidFill>
              <a:latin typeface="Arial"/>
              <a:ea typeface="Arial"/>
              <a:cs typeface="Arial"/>
              <a:sym typeface="Arial"/>
            </a:endParaRPr>
          </a:p>
        </p:txBody>
      </p:sp>
      <p:pic>
        <p:nvPicPr>
          <p:cNvPr id="54" name="Google Shape;54;p7"/>
          <p:cNvPicPr preferRelativeResize="0"/>
          <p:nvPr/>
        </p:nvPicPr>
        <p:blipFill>
          <a:blip r:embed="rId5">
            <a:alphaModFix/>
          </a:blip>
          <a:stretch>
            <a:fillRect/>
          </a:stretch>
        </p:blipFill>
        <p:spPr>
          <a:xfrm>
            <a:off x="7682600" y="12909400"/>
            <a:ext cx="739150" cy="739150"/>
          </a:xfrm>
          <a:prstGeom prst="rect">
            <a:avLst/>
          </a:prstGeom>
          <a:noFill/>
          <a:ln>
            <a:noFill/>
          </a:ln>
        </p:spPr>
      </p:pic>
      <p:sp>
        <p:nvSpPr>
          <p:cNvPr id="55" name="Google Shape;55;p7"/>
          <p:cNvSpPr/>
          <p:nvPr/>
        </p:nvSpPr>
        <p:spPr>
          <a:xfrm>
            <a:off x="304500" y="2994925"/>
            <a:ext cx="1841400" cy="1179000"/>
          </a:xfrm>
          <a:prstGeom prst="flowChartMagneticTape">
            <a:avLst/>
          </a:prstGeom>
          <a:solidFill>
            <a:srgbClr val="005EB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300" b="1">
                <a:solidFill>
                  <a:srgbClr val="FFFFFF"/>
                </a:solidFill>
              </a:rPr>
              <a:t>“</a:t>
            </a:r>
            <a:r>
              <a:rPr lang="en-US" sz="1200" b="1">
                <a:solidFill>
                  <a:srgbClr val="FFFFFF"/>
                </a:solidFill>
              </a:rPr>
              <a:t>YO SÓLO   BEBO EL</a:t>
            </a:r>
            <a:endParaRPr sz="1200" b="1">
              <a:solidFill>
                <a:srgbClr val="FFFFFF"/>
              </a:solidFill>
            </a:endParaRPr>
          </a:p>
          <a:p>
            <a:pPr marL="0" lvl="0" indent="0" algn="ctr" rtl="0">
              <a:spcBef>
                <a:spcPts val="0"/>
              </a:spcBef>
              <a:spcAft>
                <a:spcPts val="0"/>
              </a:spcAft>
              <a:buNone/>
            </a:pPr>
            <a:r>
              <a:rPr lang="en-US" sz="1200" b="1">
                <a:solidFill>
                  <a:srgbClr val="FFFFFF"/>
                </a:solidFill>
              </a:rPr>
              <a:t> FIN DE SEMANA</a:t>
            </a:r>
            <a:r>
              <a:rPr lang="en-US" sz="1300" b="1">
                <a:solidFill>
                  <a:srgbClr val="FFFFFF"/>
                </a:solidFill>
              </a:rPr>
              <a:t>”</a:t>
            </a:r>
            <a:endParaRPr sz="1300" b="1">
              <a:solidFill>
                <a:srgbClr val="FFFFFF"/>
              </a:solidFill>
            </a:endParaRPr>
          </a:p>
        </p:txBody>
      </p:sp>
      <p:sp>
        <p:nvSpPr>
          <p:cNvPr id="56" name="Google Shape;56;p7"/>
          <p:cNvSpPr txBox="1"/>
          <p:nvPr/>
        </p:nvSpPr>
        <p:spPr>
          <a:xfrm>
            <a:off x="2379475" y="8764125"/>
            <a:ext cx="6002400" cy="7392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US" sz="1500"/>
              <a:t>Beber alcohol no solo no destruiría los virus presentes en el cuerpo sino que conlleva un riesgo de sufrir problemas de salud.</a:t>
            </a:r>
            <a:endParaRPr sz="1500"/>
          </a:p>
        </p:txBody>
      </p:sp>
      <p:sp>
        <p:nvSpPr>
          <p:cNvPr id="57" name="Google Shape;57;p7"/>
          <p:cNvSpPr/>
          <p:nvPr/>
        </p:nvSpPr>
        <p:spPr>
          <a:xfrm>
            <a:off x="366300" y="1466975"/>
            <a:ext cx="1771800" cy="1219500"/>
          </a:xfrm>
          <a:prstGeom prst="flowChartMagneticTape">
            <a:avLst/>
          </a:prstGeom>
          <a:solidFill>
            <a:srgbClr val="005EB8"/>
          </a:solidFill>
          <a:ln w="9525" cap="flat" cmpd="sng">
            <a:solidFill>
              <a:srgbClr val="005EB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200">
                <a:solidFill>
                  <a:srgbClr val="FFFFFF"/>
                </a:solidFill>
              </a:rPr>
              <a:t>“</a:t>
            </a:r>
            <a:r>
              <a:rPr lang="en-US" sz="1200" b="1">
                <a:solidFill>
                  <a:srgbClr val="FFFFFF"/>
                </a:solidFill>
              </a:rPr>
              <a:t>A MÍ YA NO ME AFECTA”</a:t>
            </a:r>
            <a:endParaRPr sz="1200" b="1">
              <a:solidFill>
                <a:srgbClr val="FFFFFF"/>
              </a:solidFill>
            </a:endParaRPr>
          </a:p>
        </p:txBody>
      </p:sp>
      <p:sp>
        <p:nvSpPr>
          <p:cNvPr id="58" name="Google Shape;58;p7"/>
          <p:cNvSpPr txBox="1"/>
          <p:nvPr/>
        </p:nvSpPr>
        <p:spPr>
          <a:xfrm>
            <a:off x="2379450" y="6404750"/>
            <a:ext cx="6002400" cy="9219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US"/>
              <a:t>Los términos referidos al alcohol como “consumo moderado”, “prudente”, “social” o “responsable” son equívocos y confusos y provienen más del marketing que de la salud pública. No existe un nivel de consumo seguro</a:t>
            </a:r>
            <a:endParaRPr/>
          </a:p>
          <a:p>
            <a:pPr marL="0" lvl="0" indent="0" algn="l" rtl="0">
              <a:spcBef>
                <a:spcPts val="0"/>
              </a:spcBef>
              <a:spcAft>
                <a:spcPts val="0"/>
              </a:spcAft>
              <a:buNone/>
            </a:pPr>
            <a:endParaRPr sz="18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8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59" name="Google Shape;59;p7"/>
          <p:cNvSpPr/>
          <p:nvPr/>
        </p:nvSpPr>
        <p:spPr>
          <a:xfrm>
            <a:off x="331500" y="4659600"/>
            <a:ext cx="1841400" cy="1023300"/>
          </a:xfrm>
          <a:prstGeom prst="flowChartMagneticTape">
            <a:avLst/>
          </a:prstGeom>
          <a:solidFill>
            <a:srgbClr val="005EB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200" b="1">
                <a:solidFill>
                  <a:srgbClr val="FFFFFF"/>
                </a:solidFill>
              </a:rPr>
              <a:t>“¡ANÍMATE. BEBE!”</a:t>
            </a:r>
            <a:endParaRPr sz="1200" b="1">
              <a:solidFill>
                <a:srgbClr val="FFFFFF"/>
              </a:solidFill>
            </a:endParaRPr>
          </a:p>
        </p:txBody>
      </p:sp>
      <p:sp>
        <p:nvSpPr>
          <p:cNvPr id="60" name="Google Shape;60;p7"/>
          <p:cNvSpPr txBox="1"/>
          <p:nvPr/>
        </p:nvSpPr>
        <p:spPr>
          <a:xfrm>
            <a:off x="2379450" y="2998375"/>
            <a:ext cx="6002400" cy="12792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US"/>
              <a:t>Consumir alcohol “en atracón” produce intoxicaciones y puede provocar tolerancia al alcohol. Las investigaciones científicas que se están realizando sugieren que este patrón de consumo podría desencadenar alteraciones cerebrales irreversibles, sobre todo en el caso de los adolescentes y jóvenes.</a:t>
            </a:r>
            <a:endParaRPr sz="1900">
              <a:latin typeface="Calibri"/>
              <a:ea typeface="Calibri"/>
              <a:cs typeface="Calibri"/>
              <a:sym typeface="Calibri"/>
            </a:endParaRPr>
          </a:p>
        </p:txBody>
      </p:sp>
      <p:sp>
        <p:nvSpPr>
          <p:cNvPr id="61" name="Google Shape;61;p7"/>
          <p:cNvSpPr txBox="1"/>
          <p:nvPr/>
        </p:nvSpPr>
        <p:spPr>
          <a:xfrm>
            <a:off x="2379450" y="1596575"/>
            <a:ext cx="6002400" cy="11790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US">
                <a:solidFill>
                  <a:schemeClr val="dk1"/>
                </a:solidFill>
              </a:rPr>
              <a:t>Si se aguanta mucho bebiendo, puede ser que nuestro organismo se haya acostumbrado, y la realidad es que si se ha desarrollado una tolerancia al alcohol, hay más probabilidades de convertirse en dependiente</a:t>
            </a:r>
            <a:endParaRPr/>
          </a:p>
        </p:txBody>
      </p:sp>
      <p:sp>
        <p:nvSpPr>
          <p:cNvPr id="62" name="Google Shape;62;p7"/>
          <p:cNvSpPr/>
          <p:nvPr/>
        </p:nvSpPr>
        <p:spPr>
          <a:xfrm>
            <a:off x="304500" y="5943613"/>
            <a:ext cx="1841400" cy="1179000"/>
          </a:xfrm>
          <a:prstGeom prst="flowChartMagneticTape">
            <a:avLst/>
          </a:prstGeom>
          <a:solidFill>
            <a:srgbClr val="005EB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a:solidFill>
                  <a:srgbClr val="FFFFFF"/>
                </a:solidFill>
              </a:rPr>
              <a:t>“YO HAGO UN CONSUMO RESPONSABLE”</a:t>
            </a:r>
            <a:endParaRPr sz="1000" b="1">
              <a:solidFill>
                <a:srgbClr val="FFFFFF"/>
              </a:solidFill>
            </a:endParaRPr>
          </a:p>
        </p:txBody>
      </p:sp>
      <p:sp>
        <p:nvSpPr>
          <p:cNvPr id="63" name="Google Shape;63;p7"/>
          <p:cNvSpPr/>
          <p:nvPr/>
        </p:nvSpPr>
        <p:spPr>
          <a:xfrm>
            <a:off x="284250" y="7383313"/>
            <a:ext cx="1771800" cy="1179000"/>
          </a:xfrm>
          <a:prstGeom prst="flowChartMagneticTape">
            <a:avLst/>
          </a:prstGeom>
          <a:solidFill>
            <a:srgbClr val="005EB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a:solidFill>
                  <a:srgbClr val="FFFFFF"/>
                </a:solidFill>
              </a:rPr>
              <a:t>“ BEBO PARA AHOGAR LAS PENAS”</a:t>
            </a:r>
            <a:endParaRPr sz="1000" b="1">
              <a:solidFill>
                <a:srgbClr val="FFFFFF"/>
              </a:solidFill>
            </a:endParaRPr>
          </a:p>
        </p:txBody>
      </p:sp>
      <p:sp>
        <p:nvSpPr>
          <p:cNvPr id="64" name="Google Shape;64;p7"/>
          <p:cNvSpPr txBox="1"/>
          <p:nvPr/>
        </p:nvSpPr>
        <p:spPr>
          <a:xfrm>
            <a:off x="2379475" y="7673000"/>
            <a:ext cx="6002400" cy="7392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US"/>
              <a:t>Las penas estarán ahí bebas o no bebas hasta que les plantes cara. La realidad es que lo único que “ahogarás”, será el dinero de tu cartera</a:t>
            </a:r>
            <a:endParaRPr/>
          </a:p>
        </p:txBody>
      </p:sp>
      <p:sp>
        <p:nvSpPr>
          <p:cNvPr id="65" name="Google Shape;65;p7"/>
          <p:cNvSpPr txBox="1"/>
          <p:nvPr/>
        </p:nvSpPr>
        <p:spPr>
          <a:xfrm>
            <a:off x="2379450" y="4607825"/>
            <a:ext cx="6002400" cy="1424400"/>
          </a:xfrm>
          <a:prstGeom prst="rect">
            <a:avLst/>
          </a:prstGeom>
          <a:solidFill>
            <a:srgbClr val="FEDB36"/>
          </a:solid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US"/>
              <a:t>El consumo de alcohol, dependiendo de las personas, provoca verborrea, descoordinación, falta de autocrítica, dificultad para expresarse por falta de fluidez verbal, agresividad, etc. Este mito sobre el consumo de alcohol dista bastante de la realidad porque, según el caso, puede suponer enemistades, ridículos, lesiones y/o denuncias. No hay que olvidar que, la toxicidad del alcohol, lleva a la persona a dejar de ser ella misma.</a:t>
            </a:r>
            <a:endParaRPr/>
          </a:p>
        </p:txBody>
      </p:sp>
      <p:sp>
        <p:nvSpPr>
          <p:cNvPr id="66" name="Google Shape;66;p7"/>
          <p:cNvSpPr/>
          <p:nvPr/>
        </p:nvSpPr>
        <p:spPr>
          <a:xfrm>
            <a:off x="284250" y="8753725"/>
            <a:ext cx="1771800" cy="1023300"/>
          </a:xfrm>
          <a:prstGeom prst="flowChartMagneticTape">
            <a:avLst/>
          </a:prstGeom>
          <a:solidFill>
            <a:srgbClr val="005EB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a:solidFill>
                  <a:srgbClr val="FFFFFF"/>
                </a:solidFill>
              </a:rPr>
              <a:t>“EL ALCOHOL ME PROTEGE DEL CORONAVIRUS”</a:t>
            </a:r>
            <a:endParaRPr sz="1000" b="1">
              <a:solidFill>
                <a:srgbClr val="FFFFFF"/>
              </a:solidFill>
            </a:endParaRPr>
          </a:p>
        </p:txBody>
      </p:sp>
      <p:sp>
        <p:nvSpPr>
          <p:cNvPr id="67" name="Google Shape;67;p7"/>
          <p:cNvSpPr txBox="1"/>
          <p:nvPr/>
        </p:nvSpPr>
        <p:spPr>
          <a:xfrm>
            <a:off x="481000" y="14645725"/>
            <a:ext cx="4353000" cy="44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Font typeface="Arial"/>
              <a:buNone/>
            </a:pPr>
            <a:r>
              <a:rPr lang="en-US" sz="1525" b="1">
                <a:solidFill>
                  <a:srgbClr val="005EB8"/>
                </a:solidFill>
              </a:rPr>
              <a:t>Twitter: @de_saludable </a:t>
            </a:r>
            <a:r>
              <a:rPr lang="en-US" sz="1500" b="1">
                <a:solidFill>
                  <a:srgbClr val="005EB8"/>
                </a:solidFill>
              </a:rPr>
              <a:t>#UAHUniSaludable</a:t>
            </a:r>
            <a:r>
              <a:rPr lang="en-US" sz="1300" b="1">
                <a:solidFill>
                  <a:srgbClr val="005EB8"/>
                </a:solidFill>
              </a:rPr>
              <a:t> </a:t>
            </a:r>
            <a:endParaRPr b="1">
              <a:solidFill>
                <a:srgbClr val="005EB8"/>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334</Words>
  <Application>Microsoft Office PowerPoint</Application>
  <PresentationFormat>Personalizado</PresentationFormat>
  <Paragraphs>22</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Sandín Vázquez M. del Val</cp:lastModifiedBy>
  <cp:revision>1</cp:revision>
  <dcterms:modified xsi:type="dcterms:W3CDTF">2020-11-09T09:57:49Z</dcterms:modified>
</cp:coreProperties>
</file>